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11A7"/>
    <a:srgbClr val="953B97"/>
    <a:srgbClr val="0000CC"/>
    <a:srgbClr val="000000"/>
    <a:srgbClr val="1A3AC0"/>
    <a:srgbClr val="09F15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>
        <p:scale>
          <a:sx n="78" d="100"/>
          <a:sy n="78" d="100"/>
        </p:scale>
        <p:origin x="-9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21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DE35B-924F-4E8A-984B-3DA6D4F0141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E58E2-99F7-498C-AB10-F7F70BC0CC12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507157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E58E2-99F7-498C-AB10-F7F70BC0CC12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8A9B678-B277-4DD7-A4D7-09787CB778DB}" type="datetimeFigureOut">
              <a:rPr lang="en-NZ" smtClean="0"/>
              <a:pPr/>
              <a:t>25/06/2011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F09D2A-0AC4-4CE2-8068-CDD8FD0C64B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0000"/>
                </a:solidFill>
              </a:rPr>
              <a:t>Elizabeth Taylor </a:t>
            </a:r>
            <a:endParaRPr lang="en-NZ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3212976"/>
            <a:ext cx="6624736" cy="135612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Let me take you through her life. Click to begin</a:t>
            </a:r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60000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00CC"/>
                </a:solidFill>
              </a:rPr>
              <a:t>Elizabeth’s childhood (age 9-17)</a:t>
            </a:r>
            <a:endParaRPr lang="en-NZ" dirty="0">
              <a:solidFill>
                <a:srgbClr val="0000CC"/>
              </a:solidFill>
            </a:endParaRPr>
          </a:p>
        </p:txBody>
      </p:sp>
      <p:pic>
        <p:nvPicPr>
          <p:cNvPr id="6" name="Content Placeholder 5" descr="sch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6084168" y="4121150"/>
            <a:ext cx="1979612" cy="2736850"/>
          </a:xfrm>
        </p:spPr>
      </p:pic>
      <p:sp>
        <p:nvSpPr>
          <p:cNvPr id="4" name="Rectangle 3"/>
          <p:cNvSpPr/>
          <p:nvPr/>
        </p:nvSpPr>
        <p:spPr>
          <a:xfrm>
            <a:off x="1115616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>
                <a:solidFill>
                  <a:srgbClr val="953B97"/>
                </a:solidFill>
              </a:rPr>
              <a:t>Born: February 27, 1932  (27:2:1932)</a:t>
            </a:r>
            <a:br>
              <a:rPr lang="en-NZ" dirty="0" smtClean="0">
                <a:solidFill>
                  <a:srgbClr val="953B97"/>
                </a:solidFill>
              </a:rPr>
            </a:br>
            <a:r>
              <a:rPr lang="en-NZ" dirty="0" smtClean="0">
                <a:solidFill>
                  <a:srgbClr val="953B97"/>
                </a:solidFill>
              </a:rPr>
              <a:t>Hampstead Garden Suburb, London England</a:t>
            </a:r>
            <a:endParaRPr lang="en-NZ" dirty="0">
              <a:solidFill>
                <a:srgbClr val="953B9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420888"/>
            <a:ext cx="5184576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NZ" dirty="0" smtClean="0"/>
              <a:t>As a child </a:t>
            </a:r>
            <a:r>
              <a:rPr lang="en-NZ" dirty="0"/>
              <a:t>I</a:t>
            </a:r>
            <a:r>
              <a:rPr lang="en-NZ" dirty="0" smtClean="0"/>
              <a:t> stared in about 5 very popular films Here is a list National Velvet and Lassie Come Home. My first ever film was called ‘There is One Born Every Minute” that </a:t>
            </a:r>
            <a:r>
              <a:rPr lang="en-NZ" dirty="0"/>
              <a:t>I</a:t>
            </a:r>
            <a:r>
              <a:rPr lang="en-NZ" dirty="0" smtClean="0"/>
              <a:t> starred in.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789040"/>
            <a:ext cx="518457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NZ" dirty="0" smtClean="0"/>
              <a:t>When </a:t>
            </a:r>
            <a:r>
              <a:rPr lang="en-NZ" dirty="0"/>
              <a:t>I</a:t>
            </a:r>
            <a:r>
              <a:rPr lang="en-NZ" dirty="0" smtClean="0"/>
              <a:t> was nine </a:t>
            </a:r>
            <a:r>
              <a:rPr lang="en-NZ" dirty="0"/>
              <a:t>I</a:t>
            </a:r>
            <a:r>
              <a:rPr lang="en-NZ" dirty="0" smtClean="0"/>
              <a:t> was earning 100 dollars a week.  </a:t>
            </a:r>
            <a:r>
              <a:rPr lang="en-NZ" dirty="0"/>
              <a:t>B</a:t>
            </a:r>
            <a:r>
              <a:rPr lang="en-NZ" dirty="0" smtClean="0"/>
              <a:t>y the time </a:t>
            </a:r>
            <a:r>
              <a:rPr lang="en-NZ" dirty="0"/>
              <a:t>I</a:t>
            </a:r>
            <a:r>
              <a:rPr lang="en-NZ" dirty="0" smtClean="0"/>
              <a:t> was 15 </a:t>
            </a:r>
            <a:r>
              <a:rPr lang="en-NZ" dirty="0"/>
              <a:t>I</a:t>
            </a:r>
            <a:r>
              <a:rPr lang="en-NZ" dirty="0" smtClean="0"/>
              <a:t> was earning $750 American dollars.   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509120"/>
            <a:ext cx="3734456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122413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  <a:bevelB w="38100" h="38100" prst="angle"/>
            </a:sp3d>
          </a:bodyPr>
          <a:lstStyle/>
          <a:p>
            <a:r>
              <a:rPr lang="en-NZ" sz="4000" dirty="0" smtClean="0">
                <a:solidFill>
                  <a:srgbClr val="1A3AC0"/>
                </a:solidFill>
              </a:rPr>
              <a:t>C</a:t>
            </a:r>
            <a:r>
              <a:rPr lang="en-NZ" sz="2700" dirty="0" smtClean="0">
                <a:solidFill>
                  <a:srgbClr val="1A3AC0"/>
                </a:solidFill>
              </a:rPr>
              <a:t>arrying on with her Career  (age 18-79)</a:t>
            </a:r>
            <a:endParaRPr lang="en-NZ" sz="2700" dirty="0">
              <a:solidFill>
                <a:srgbClr val="1A3A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755576" y="199813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9F151"/>
                </a:solidFill>
              </a:rPr>
              <a:t>When I was 18 I was earning $2000 American dollars a week!</a:t>
            </a:r>
            <a:endParaRPr lang="en-NZ" dirty="0">
              <a:solidFill>
                <a:srgbClr val="09F15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284984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953B97"/>
                </a:solidFill>
              </a:rPr>
              <a:t>As </a:t>
            </a:r>
            <a:r>
              <a:rPr lang="en-NZ" dirty="0">
                <a:solidFill>
                  <a:srgbClr val="953B97"/>
                </a:solidFill>
              </a:rPr>
              <a:t>I</a:t>
            </a:r>
            <a:r>
              <a:rPr lang="en-NZ" dirty="0" smtClean="0">
                <a:solidFill>
                  <a:srgbClr val="953B97"/>
                </a:solidFill>
              </a:rPr>
              <a:t> got older </a:t>
            </a:r>
            <a:r>
              <a:rPr lang="en-NZ" dirty="0">
                <a:solidFill>
                  <a:srgbClr val="953B97"/>
                </a:solidFill>
              </a:rPr>
              <a:t>I</a:t>
            </a:r>
            <a:r>
              <a:rPr lang="en-NZ" dirty="0" smtClean="0">
                <a:solidFill>
                  <a:srgbClr val="953B97"/>
                </a:solidFill>
              </a:rPr>
              <a:t> starred in less and less films. To the point where my appearance in acting was scarce. Some say it was because </a:t>
            </a:r>
            <a:r>
              <a:rPr lang="en-NZ" dirty="0">
                <a:solidFill>
                  <a:srgbClr val="953B97"/>
                </a:solidFill>
              </a:rPr>
              <a:t>I</a:t>
            </a:r>
            <a:r>
              <a:rPr lang="en-NZ" dirty="0" smtClean="0">
                <a:solidFill>
                  <a:srgbClr val="953B97"/>
                </a:solidFill>
              </a:rPr>
              <a:t> had enough money from previous roles and my beauty products were on the international market</a:t>
            </a:r>
            <a:endParaRPr lang="en-NZ" dirty="0">
              <a:solidFill>
                <a:srgbClr val="953B9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951484"/>
            <a:ext cx="2503165" cy="290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0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Personal life</a:t>
            </a:r>
            <a:endParaRPr lang="en-NZ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416"/>
            <a:ext cx="7696200" cy="5248584"/>
          </a:xfrm>
        </p:spPr>
        <p:txBody>
          <a:bodyPr>
            <a:normAutofit/>
          </a:bodyPr>
          <a:lstStyle/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Elizabeth was married Eight times to Seven different Husbands.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Conrad Hilton.  May 16 1950 to  January 29 1951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Michael Wilding.   February 21 1952-January 26 1957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Michael Todd. February 2 1957 till March 22 1958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Eddie Fisher .  May 12 1957 ending  1964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Richard Burton .First relationship March 15 1964-June 26 1974</a:t>
            </a:r>
            <a:endParaRPr lang="en-NZ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Richard Burton .Second relationship October 10 1975 to July 29 1976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John Warner. December 4 1976 to November 7 1982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0"/>
            <a:ext cx="2187699" cy="256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17768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Children 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1800" dirty="0" smtClean="0">
                <a:solidFill>
                  <a:srgbClr val="FF0000"/>
                </a:solidFill>
              </a:rPr>
              <a:t>The most important role in </a:t>
            </a:r>
            <a:r>
              <a:rPr lang="en-NZ" sz="1800" dirty="0" smtClean="0">
                <a:solidFill>
                  <a:srgbClr val="FF0000"/>
                </a:solidFill>
              </a:rPr>
              <a:t>my </a:t>
            </a:r>
            <a:r>
              <a:rPr lang="en-NZ" sz="1800" dirty="0" smtClean="0">
                <a:solidFill>
                  <a:srgbClr val="FF0000"/>
                </a:solidFill>
              </a:rPr>
              <a:t>life only occasionally took place in front of a camera </a:t>
            </a:r>
            <a:r>
              <a:rPr lang="en-NZ" sz="1800" dirty="0" smtClean="0">
                <a:solidFill>
                  <a:srgbClr val="FF0000"/>
                </a:solidFill>
              </a:rPr>
              <a:t>my </a:t>
            </a:r>
            <a:r>
              <a:rPr lang="en-NZ" sz="1800" dirty="0" smtClean="0">
                <a:solidFill>
                  <a:srgbClr val="FF0000"/>
                </a:solidFill>
              </a:rPr>
              <a:t>role as a </a:t>
            </a:r>
            <a:r>
              <a:rPr lang="en-NZ" sz="1800" dirty="0" smtClean="0">
                <a:solidFill>
                  <a:srgbClr val="FF0000"/>
                </a:solidFill>
              </a:rPr>
              <a:t>mum.</a:t>
            </a:r>
          </a:p>
          <a:p>
            <a:r>
              <a:rPr lang="en-NZ" sz="1800" dirty="0" smtClean="0">
                <a:solidFill>
                  <a:srgbClr val="FF0000"/>
                </a:solidFill>
              </a:rPr>
              <a:t> </a:t>
            </a:r>
            <a:r>
              <a:rPr lang="en-NZ" sz="1800" dirty="0" smtClean="0">
                <a:solidFill>
                  <a:schemeClr val="accent2"/>
                </a:solidFill>
              </a:rPr>
              <a:t>I </a:t>
            </a:r>
            <a:r>
              <a:rPr lang="en-NZ" sz="1800" dirty="0" smtClean="0">
                <a:solidFill>
                  <a:schemeClr val="accent2"/>
                </a:solidFill>
              </a:rPr>
              <a:t>had four kids: two sons </a:t>
            </a:r>
            <a:r>
              <a:rPr lang="en-NZ" sz="1800" dirty="0" smtClean="0">
                <a:solidFill>
                  <a:schemeClr val="accent2"/>
                </a:solidFill>
              </a:rPr>
              <a:t>by my </a:t>
            </a:r>
            <a:r>
              <a:rPr lang="en-NZ" sz="1800" dirty="0" smtClean="0">
                <a:solidFill>
                  <a:schemeClr val="accent2"/>
                </a:solidFill>
              </a:rPr>
              <a:t>second husband Michael </a:t>
            </a:r>
            <a:r>
              <a:rPr lang="en-NZ" sz="1800" dirty="0" smtClean="0">
                <a:solidFill>
                  <a:schemeClr val="accent2"/>
                </a:solidFill>
              </a:rPr>
              <a:t>Wilding, Michael Howard Wilding and </a:t>
            </a:r>
            <a:r>
              <a:rPr lang="en-NZ" sz="1800" dirty="0" smtClean="0">
                <a:solidFill>
                  <a:schemeClr val="accent2"/>
                </a:solidFill>
              </a:rPr>
              <a:t>Christopher </a:t>
            </a:r>
            <a:r>
              <a:rPr lang="en-NZ" sz="1800" dirty="0" smtClean="0">
                <a:solidFill>
                  <a:schemeClr val="accent2"/>
                </a:solidFill>
              </a:rPr>
              <a:t>Edward</a:t>
            </a:r>
          </a:p>
          <a:p>
            <a:r>
              <a:rPr lang="en-NZ" sz="1800" dirty="0" smtClean="0">
                <a:solidFill>
                  <a:schemeClr val="accent6"/>
                </a:solidFill>
              </a:rPr>
              <a:t>A </a:t>
            </a:r>
            <a:r>
              <a:rPr lang="en-NZ" sz="1800" dirty="0" smtClean="0">
                <a:solidFill>
                  <a:schemeClr val="accent6"/>
                </a:solidFill>
              </a:rPr>
              <a:t>daughter by third husband </a:t>
            </a:r>
            <a:r>
              <a:rPr lang="en-NZ" sz="1800" dirty="0" smtClean="0">
                <a:solidFill>
                  <a:schemeClr val="accent6"/>
                </a:solidFill>
              </a:rPr>
              <a:t>Michael Todd </a:t>
            </a:r>
          </a:p>
          <a:p>
            <a:r>
              <a:rPr lang="en-NZ" sz="1800" dirty="0" smtClean="0">
                <a:solidFill>
                  <a:srgbClr val="4711A7"/>
                </a:solidFill>
              </a:rPr>
              <a:t>And </a:t>
            </a:r>
            <a:r>
              <a:rPr lang="en-NZ" sz="1800" dirty="0" smtClean="0">
                <a:solidFill>
                  <a:srgbClr val="4711A7"/>
                </a:solidFill>
              </a:rPr>
              <a:t>an adopted daughter with </a:t>
            </a:r>
            <a:r>
              <a:rPr lang="en-NZ" sz="1800" dirty="0" smtClean="0">
                <a:solidFill>
                  <a:srgbClr val="4711A7"/>
                </a:solidFill>
              </a:rPr>
              <a:t>my fifth </a:t>
            </a:r>
            <a:r>
              <a:rPr lang="en-NZ" sz="1800" dirty="0" smtClean="0">
                <a:solidFill>
                  <a:srgbClr val="4711A7"/>
                </a:solidFill>
              </a:rPr>
              <a:t>(and sixth) husband Richard </a:t>
            </a:r>
            <a:r>
              <a:rPr lang="en-NZ" sz="1800" dirty="0" smtClean="0">
                <a:solidFill>
                  <a:srgbClr val="4711A7"/>
                </a:solidFill>
              </a:rPr>
              <a:t>Burton, Maria Burton. </a:t>
            </a:r>
            <a:endParaRPr lang="en-NZ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958381"/>
            <a:ext cx="2404864" cy="289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    Charities and Religion </a:t>
            </a:r>
            <a:endParaRPr lang="en-NZ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84482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I gave time, campaigned for charities and gave a lot money to HIV and AIDS related projects helped them raise more than $270 million dollars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($270,000,000) </a:t>
            </a:r>
            <a:endParaRPr lang="en-NZ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86104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After my conversion to Judaism at age of 27, I worked for Jewish causes throughout my life.</a:t>
            </a:r>
            <a:endParaRPr lang="en-NZ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52833"/>
            <a:ext cx="1892796" cy="180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4610664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42048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en-US" dirty="0" smtClean="0">
                <a:solidFill>
                  <a:schemeClr val="tx2"/>
                </a:solidFill>
              </a:rPr>
              <a:t>Farewell</a:t>
            </a:r>
            <a:endParaRPr lang="en-NZ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96752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Sadly on March 23 2011  she died of a Congestive hart failure at age 79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But her impression on the world will stay forever and if her films keep being watched her spirit will too.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Please note that with over </a:t>
            </a:r>
            <a:r>
              <a:rPr lang="en-US" smtClean="0">
                <a:solidFill>
                  <a:schemeClr val="accent1"/>
                </a:solidFill>
              </a:rPr>
              <a:t>50 films </a:t>
            </a:r>
            <a:r>
              <a:rPr lang="en-US" dirty="0" smtClean="0">
                <a:solidFill>
                  <a:schemeClr val="accent1"/>
                </a:solidFill>
              </a:rPr>
              <a:t>Elizabeth Taylor had a very full and active life and it is impossible to fit it all in with only five minutes.</a:t>
            </a:r>
            <a:endParaRPr lang="en-NZ" dirty="0">
              <a:solidFill>
                <a:schemeClr val="accent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2123728" cy="29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132856"/>
            <a:ext cx="203382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132856"/>
            <a:ext cx="2097708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132856"/>
            <a:ext cx="1982665" cy="297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63831447"/>
      </p:ext>
    </p:extLst>
  </p:cSld>
  <p:clrMapOvr>
    <a:masterClrMapping/>
  </p:clrMapOvr>
  <p:transition spd="slow" advTm="300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318</TotalTime>
  <Words>434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Elizabeth Taylor </vt:lpstr>
      <vt:lpstr>Elizabeth’s childhood (age 9-17)</vt:lpstr>
      <vt:lpstr>Carrying on with her Career  (age 18-79)</vt:lpstr>
      <vt:lpstr>Personal life</vt:lpstr>
      <vt:lpstr>Children  </vt:lpstr>
      <vt:lpstr>     Charities and Religion </vt:lpstr>
      <vt:lpstr>              Farewell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Elizabeth Taylor</dc:title>
  <dc:creator>Kathryn</dc:creator>
  <cp:lastModifiedBy>Kathryn</cp:lastModifiedBy>
  <cp:revision>37</cp:revision>
  <dcterms:created xsi:type="dcterms:W3CDTF">2011-05-11T04:44:30Z</dcterms:created>
  <dcterms:modified xsi:type="dcterms:W3CDTF">2011-06-25T03:13:38Z</dcterms:modified>
</cp:coreProperties>
</file>